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Kingsman" charset="1" panose="00000000000000000000"/>
      <p:regular r:id="rId7"/>
    </p:embeddedFont>
    <p:embeddedFont>
      <p:font typeface="Glacial Indifference Bold" charset="1" panose="00000800000000000000"/>
      <p:regular r:id="rId8"/>
    </p:embeddedFont>
    <p:embeddedFont>
      <p:font typeface="Glacial Indifference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36576000"/>
                </a:moveTo>
                <a:lnTo>
                  <a:pt x="27432000" y="36576000"/>
                </a:lnTo>
                <a:lnTo>
                  <a:pt x="27432000" y="0"/>
                </a:lnTo>
                <a:lnTo>
                  <a:pt x="0" y="0"/>
                </a:lnTo>
                <a:lnTo>
                  <a:pt x="0" y="36576000"/>
                </a:lnTo>
                <a:close/>
              </a:path>
            </a:pathLst>
          </a:custGeom>
          <a:blipFill>
            <a:blip r:embed="rId2"/>
            <a:stretch>
              <a:fillRect l="-17083" t="-312" r="-1708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21705" y="-721577"/>
            <a:ext cx="11370817" cy="10503792"/>
          </a:xfrm>
          <a:custGeom>
            <a:avLst/>
            <a:gdLst/>
            <a:ahLst/>
            <a:cxnLst/>
            <a:rect r="r" b="b" t="t" l="l"/>
            <a:pathLst>
              <a:path h="10503792" w="11370817">
                <a:moveTo>
                  <a:pt x="0" y="0"/>
                </a:moveTo>
                <a:lnTo>
                  <a:pt x="11370817" y="0"/>
                </a:lnTo>
                <a:lnTo>
                  <a:pt x="11370817" y="10503792"/>
                </a:lnTo>
                <a:lnTo>
                  <a:pt x="0" y="10503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7482888" y="-721577"/>
            <a:ext cx="11370817" cy="10503792"/>
          </a:xfrm>
          <a:custGeom>
            <a:avLst/>
            <a:gdLst/>
            <a:ahLst/>
            <a:cxnLst/>
            <a:rect r="r" b="b" t="t" l="l"/>
            <a:pathLst>
              <a:path h="10503792" w="11370817">
                <a:moveTo>
                  <a:pt x="11370817" y="0"/>
                </a:moveTo>
                <a:lnTo>
                  <a:pt x="0" y="0"/>
                </a:lnTo>
                <a:lnTo>
                  <a:pt x="0" y="10503792"/>
                </a:lnTo>
                <a:lnTo>
                  <a:pt x="11370817" y="10503792"/>
                </a:lnTo>
                <a:lnTo>
                  <a:pt x="11370817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551739" y="22994653"/>
            <a:ext cx="13710185" cy="14565934"/>
          </a:xfrm>
          <a:custGeom>
            <a:avLst/>
            <a:gdLst/>
            <a:ahLst/>
            <a:cxnLst/>
            <a:rect r="r" b="b" t="t" l="l"/>
            <a:pathLst>
              <a:path h="14565934" w="13710185">
                <a:moveTo>
                  <a:pt x="0" y="0"/>
                </a:moveTo>
                <a:lnTo>
                  <a:pt x="13710186" y="0"/>
                </a:lnTo>
                <a:lnTo>
                  <a:pt x="13710186" y="14565934"/>
                </a:lnTo>
                <a:lnTo>
                  <a:pt x="0" y="145659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8273553" y="22994653"/>
            <a:ext cx="13710185" cy="14565934"/>
          </a:xfrm>
          <a:custGeom>
            <a:avLst/>
            <a:gdLst/>
            <a:ahLst/>
            <a:cxnLst/>
            <a:rect r="r" b="b" t="t" l="l"/>
            <a:pathLst>
              <a:path h="14565934" w="13710185">
                <a:moveTo>
                  <a:pt x="13710186" y="0"/>
                </a:moveTo>
                <a:lnTo>
                  <a:pt x="0" y="0"/>
                </a:lnTo>
                <a:lnTo>
                  <a:pt x="0" y="14565934"/>
                </a:lnTo>
                <a:lnTo>
                  <a:pt x="13710186" y="14565934"/>
                </a:lnTo>
                <a:lnTo>
                  <a:pt x="1371018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71273" y="10791865"/>
            <a:ext cx="20689455" cy="957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5"/>
              </a:lnSpc>
            </a:pPr>
            <a:r>
              <a:rPr lang="en-US" sz="39555">
                <a:solidFill>
                  <a:srgbClr val="FFDE59"/>
                </a:solidFill>
                <a:latin typeface="Kingsman"/>
                <a:ea typeface="Kingsman"/>
                <a:cs typeface="Kingsman"/>
                <a:sym typeface="Kingsman"/>
              </a:rPr>
              <a:t>Birthday Party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043436" y="16696240"/>
            <a:ext cx="3931717" cy="3669603"/>
          </a:xfrm>
          <a:custGeom>
            <a:avLst/>
            <a:gdLst/>
            <a:ahLst/>
            <a:cxnLst/>
            <a:rect r="r" b="b" t="t" l="l"/>
            <a:pathLst>
              <a:path h="3669603" w="3931717">
                <a:moveTo>
                  <a:pt x="0" y="0"/>
                </a:moveTo>
                <a:lnTo>
                  <a:pt x="3931717" y="0"/>
                </a:lnTo>
                <a:lnTo>
                  <a:pt x="3931717" y="3669603"/>
                </a:lnTo>
                <a:lnTo>
                  <a:pt x="0" y="36696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1456847" y="16696240"/>
            <a:ext cx="3931717" cy="3669603"/>
          </a:xfrm>
          <a:custGeom>
            <a:avLst/>
            <a:gdLst/>
            <a:ahLst/>
            <a:cxnLst/>
            <a:rect r="r" b="b" t="t" l="l"/>
            <a:pathLst>
              <a:path h="3669603" w="3931717">
                <a:moveTo>
                  <a:pt x="3931717" y="0"/>
                </a:moveTo>
                <a:lnTo>
                  <a:pt x="0" y="0"/>
                </a:lnTo>
                <a:lnTo>
                  <a:pt x="0" y="3669603"/>
                </a:lnTo>
                <a:lnTo>
                  <a:pt x="3931717" y="3669603"/>
                </a:lnTo>
                <a:lnTo>
                  <a:pt x="393171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659527" y="19994368"/>
            <a:ext cx="14112945" cy="3000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21"/>
              </a:lnSpc>
              <a:spcBef>
                <a:spcPct val="0"/>
              </a:spcBef>
            </a:pPr>
            <a:r>
              <a:rPr lang="en-US" sz="17301">
                <a:solidFill>
                  <a:srgbClr val="FFFFFF"/>
                </a:solidFill>
                <a:latin typeface="Kingsman"/>
                <a:ea typeface="Kingsman"/>
                <a:cs typeface="Kingsman"/>
                <a:sym typeface="Kingsman"/>
              </a:rPr>
              <a:t>Olivia Wilson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45031" y="23118446"/>
            <a:ext cx="12941937" cy="162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19"/>
              </a:lnSpc>
              <a:spcBef>
                <a:spcPct val="0"/>
              </a:spcBef>
            </a:pPr>
            <a:r>
              <a:rPr lang="en-US" b="true" sz="9442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 JUNE, 2024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20744" y="25427186"/>
            <a:ext cx="15990512" cy="1202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11"/>
              </a:lnSpc>
              <a:spcBef>
                <a:spcPct val="0"/>
              </a:spcBef>
            </a:pPr>
            <a:r>
              <a:rPr lang="en-US" sz="7008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ST., ANY CITY, ST 12345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72522" y="27614914"/>
            <a:ext cx="17886957" cy="134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77"/>
              </a:lnSpc>
              <a:spcBef>
                <a:spcPct val="0"/>
              </a:spcBef>
            </a:pPr>
            <a:r>
              <a:rPr lang="en-US" sz="784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www.reallygreatsite.com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58447" y="7444536"/>
            <a:ext cx="9115106" cy="2337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68"/>
              </a:lnSpc>
              <a:spcBef>
                <a:spcPct val="0"/>
              </a:spcBef>
            </a:pPr>
            <a:r>
              <a:rPr lang="en-US" sz="897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Invited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DAGyssOQprs</dc:identifier>
  <dcterms:modified xsi:type="dcterms:W3CDTF">2011-08-01T06:04:30Z</dcterms:modified>
  <cp:revision>1</cp:revision>
  <dc:title>Black and White Neon Birthday Party Poster (30 x 40 in)</dc:title>
</cp:coreProperties>
</file>